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6" r:id="rId11"/>
    <p:sldId id="275" r:id="rId12"/>
    <p:sldId id="265" r:id="rId13"/>
    <p:sldId id="266" r:id="rId14"/>
    <p:sldId id="267" r:id="rId15"/>
    <p:sldId id="268" r:id="rId16"/>
    <p:sldId id="269" r:id="rId17"/>
    <p:sldId id="273" r:id="rId18"/>
    <p:sldId id="274" r:id="rId19"/>
    <p:sldId id="270" r:id="rId20"/>
    <p:sldId id="272" r:id="rId21"/>
    <p:sldId id="271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54"/>
  </p:normalViewPr>
  <p:slideViewPr>
    <p:cSldViewPr snapToGrid="0" snapToObjects="1">
      <p:cViewPr>
        <p:scale>
          <a:sx n="93" d="100"/>
          <a:sy n="93" d="100"/>
        </p:scale>
        <p:origin x="1320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B36868-03C0-184A-A17A-7059661E8648}" type="datetimeFigureOut">
              <a:rPr lang="en-US" smtClean="0"/>
              <a:t>3/24/17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831E0A-C55C-954D-B316-9F7C382B2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593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you think you should explain it, do so.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31E0A-C55C-954D-B316-9F7C382B2F5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105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3/24/17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3/24/17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3/24/17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3/24/17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3/24/17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3/24/17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3/24/17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3/24/17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3/24/17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3/24/17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3/24/17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3/24/17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Open_Compared_with_Arthroscopic_Treatment_of_Acute.8.pdf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Relationship Id="rId3" Type="http://schemas.openxmlformats.org/officeDocument/2006/relationships/hyperlink" Target="Academic%20Writing%20-%20Sentences.pdf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Writing a Manuscript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Matt Fury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90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750" y="684769"/>
            <a:ext cx="4994499" cy="5488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770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93" y="1596229"/>
            <a:ext cx="10781013" cy="3665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449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356" y="1035299"/>
            <a:ext cx="10337292" cy="478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076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Arial" charset="0"/>
              <a:buChar char="•"/>
            </a:pPr>
            <a:r>
              <a:rPr lang="en-US" dirty="0" smtClean="0"/>
              <a:t> Interpret your results</a:t>
            </a:r>
          </a:p>
          <a:p>
            <a:pPr>
              <a:buFont typeface="Arial" charset="0"/>
              <a:buChar char="•"/>
            </a:pPr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Establish the relevance of your findings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Where is the clinical impact?</a:t>
            </a:r>
          </a:p>
          <a:p>
            <a:pPr lvl="1">
              <a:buFont typeface="Arial" charset="0"/>
              <a:buChar char="•"/>
            </a:pPr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dirty="0" smtClean="0"/>
              <a:t> What were the strengths of your study? Why was it novel?</a:t>
            </a:r>
          </a:p>
          <a:p>
            <a:pPr>
              <a:buFont typeface="Arial" charset="0"/>
              <a:buChar char="•"/>
            </a:pPr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What were the limitations?</a:t>
            </a:r>
          </a:p>
          <a:p>
            <a:pPr>
              <a:buFont typeface="Arial" charset="0"/>
              <a:buChar char="•"/>
            </a:pPr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Do your findings support/contradict previous findings?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Literature review</a:t>
            </a:r>
          </a:p>
          <a:p>
            <a:pPr lvl="1">
              <a:buFont typeface="Arial" charset="0"/>
              <a:buChar char="•"/>
            </a:pPr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Where should further research go?</a:t>
            </a:r>
          </a:p>
          <a:p>
            <a:pPr lvl="1">
              <a:buFont typeface="Arial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0983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373" y="692728"/>
            <a:ext cx="8997208" cy="530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4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614" y="618991"/>
            <a:ext cx="6750772" cy="562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42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dirty="0" smtClean="0"/>
              <a:t> What should the reader take from your article?</a:t>
            </a:r>
          </a:p>
          <a:p>
            <a:pPr>
              <a:buFont typeface="Arial" charset="0"/>
              <a:buChar char="•"/>
            </a:pPr>
            <a:endParaRPr lang="en-US" dirty="0"/>
          </a:p>
          <a:p>
            <a:pPr>
              <a:buFont typeface="Arial" charset="0"/>
              <a:buChar char="•"/>
            </a:pPr>
            <a:endParaRPr lang="en-US" dirty="0" smtClean="0"/>
          </a:p>
          <a:p>
            <a:pPr>
              <a:buFont typeface="Arial" charset="0"/>
              <a:buChar char="•"/>
            </a:pPr>
            <a:endParaRPr lang="en-US" dirty="0"/>
          </a:p>
          <a:p>
            <a:pPr>
              <a:buFont typeface="Arial" charset="0"/>
              <a:buChar char="•"/>
            </a:pPr>
            <a:r>
              <a:rPr lang="en-US" dirty="0" smtClean="0"/>
              <a:t> Guide what people remember.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690" y="643366"/>
            <a:ext cx="3613365" cy="557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0844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949" y="716773"/>
            <a:ext cx="8066101" cy="542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4272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dirty="0" smtClean="0"/>
              <a:t> Write, rewrite, rewrite again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No confusion, no questions</a:t>
            </a:r>
          </a:p>
          <a:p>
            <a:pPr lvl="1">
              <a:buFont typeface="Arial" charset="0"/>
              <a:buChar char="•"/>
            </a:pPr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Utilize reference programs through school (</a:t>
            </a:r>
            <a:r>
              <a:rPr lang="en-US" dirty="0" err="1" smtClean="0"/>
              <a:t>Refworks</a:t>
            </a:r>
            <a:r>
              <a:rPr lang="en-US" dirty="0" smtClean="0"/>
              <a:t>)</a:t>
            </a:r>
          </a:p>
          <a:p>
            <a:pPr>
              <a:buFont typeface="Arial" charset="0"/>
              <a:buChar char="•"/>
            </a:pPr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Be direct and concise.  Every word contributes.</a:t>
            </a:r>
          </a:p>
          <a:p>
            <a:pPr>
              <a:buFont typeface="Arial" charset="0"/>
              <a:buChar char="•"/>
            </a:pPr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Read!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63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Manuscript Preparation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dirty="0" smtClean="0"/>
              <a:t> Find a journal </a:t>
            </a:r>
            <a:r>
              <a:rPr lang="mr-IN" dirty="0" smtClean="0"/>
              <a:t>–</a:t>
            </a:r>
            <a:r>
              <a:rPr lang="en-US" dirty="0" smtClean="0"/>
              <a:t> Does your content fit?  Find your lane.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Formatting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Guidelines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Style</a:t>
            </a:r>
          </a:p>
          <a:p>
            <a:pPr>
              <a:buFont typeface="Arial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Read research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Scientific writing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Presentation style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Academic rigor</a:t>
            </a:r>
          </a:p>
          <a:p>
            <a:pPr>
              <a:buFont typeface="Arial" charset="0"/>
              <a:buChar char="•"/>
            </a:pPr>
            <a:endParaRPr lang="en-US" dirty="0"/>
          </a:p>
          <a:p>
            <a:pPr>
              <a:buFont typeface="Arial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Create your own process</a:t>
            </a:r>
            <a:r>
              <a:rPr lang="mr-IN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93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 action="ppaction://hlinkfile"/>
              </a:rPr>
              <a:t>Open vs Arthroscopic Treatment of Acute Septic Arthritis of the Native Knee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2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Content Placeholde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314" y="196733"/>
            <a:ext cx="5158577" cy="68552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2103875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FFFF"/>
                </a:solidFill>
                <a:hlinkClick r:id="rId3" action="ppaction://hlinkfile"/>
              </a:rPr>
              <a:t>Mastering the Sentence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92371" y="2653800"/>
            <a:ext cx="3084844" cy="3335519"/>
          </a:xfrm>
        </p:spPr>
        <p:txBody>
          <a:bodyPr>
            <a:normAutofit/>
          </a:bodyPr>
          <a:lstStyle/>
          <a:p>
            <a:r>
              <a:rPr lang="en-US" sz="1500" dirty="0" smtClean="0">
                <a:solidFill>
                  <a:srgbClr val="FFFFFF"/>
                </a:solidFill>
              </a:rPr>
              <a:t>Lorelei Lingard</a:t>
            </a:r>
            <a:endParaRPr lang="en-US" sz="15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24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dirty="0" smtClean="0"/>
              <a:t> Abstract</a:t>
            </a:r>
          </a:p>
          <a:p>
            <a:pPr>
              <a:buFont typeface="Arial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Introduction</a:t>
            </a:r>
          </a:p>
          <a:p>
            <a:pPr>
              <a:buFont typeface="Arial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Methods</a:t>
            </a:r>
          </a:p>
          <a:p>
            <a:pPr>
              <a:buFont typeface="Arial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Results</a:t>
            </a:r>
          </a:p>
          <a:p>
            <a:pPr>
              <a:buFont typeface="Arial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Discussion</a:t>
            </a:r>
          </a:p>
          <a:p>
            <a:pPr>
              <a:buFont typeface="Arial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0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dirty="0" smtClean="0"/>
              <a:t> Brief but effective</a:t>
            </a:r>
          </a:p>
          <a:p>
            <a:pPr>
              <a:buFont typeface="Arial" charset="0"/>
              <a:buChar char="•"/>
            </a:pPr>
            <a:endParaRPr lang="en-US" dirty="0"/>
          </a:p>
          <a:p>
            <a:pPr>
              <a:buFont typeface="Arial" charset="0"/>
              <a:buChar char="•"/>
            </a:pPr>
            <a:r>
              <a:rPr lang="en-US" dirty="0" smtClean="0"/>
              <a:t> Introduce your manuscript</a:t>
            </a:r>
          </a:p>
          <a:p>
            <a:pPr>
              <a:buFont typeface="Arial" charset="0"/>
              <a:buChar char="•"/>
            </a:pPr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dirty="0" smtClean="0"/>
              <a:t> Broad </a:t>
            </a:r>
            <a:r>
              <a:rPr lang="en-US" dirty="0" smtClean="0">
                <a:sym typeface="Wingdings"/>
              </a:rPr>
              <a:t> Specific</a:t>
            </a:r>
          </a:p>
          <a:p>
            <a:pPr>
              <a:buFont typeface="Arial" charset="0"/>
              <a:buChar char="•"/>
            </a:pPr>
            <a:endParaRPr lang="en-US" dirty="0">
              <a:sym typeface="Wingdings"/>
            </a:endParaRPr>
          </a:p>
          <a:p>
            <a:pPr>
              <a:buFont typeface="Arial" charset="0"/>
              <a:buChar char="•"/>
            </a:pPr>
            <a:r>
              <a:rPr lang="en-US" dirty="0" smtClean="0"/>
              <a:t> </a:t>
            </a:r>
            <a:r>
              <a:rPr lang="en-US" b="1" dirty="0" smtClean="0"/>
              <a:t>Establish your relevance!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Why is this important?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Why should this be published?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36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430" y="752704"/>
            <a:ext cx="6973069" cy="542155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42430" y="752704"/>
            <a:ext cx="2143895" cy="14047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53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742430" y="752704"/>
            <a:ext cx="2143895" cy="14047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535" y="521208"/>
            <a:ext cx="6140313" cy="579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82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dirty="0" smtClean="0"/>
              <a:t> Concise but thorough</a:t>
            </a:r>
          </a:p>
          <a:p>
            <a:pPr>
              <a:buFont typeface="Arial" charset="0"/>
              <a:buChar char="•"/>
            </a:pPr>
            <a:endParaRPr lang="en-US" dirty="0" smtClean="0"/>
          </a:p>
          <a:p>
            <a:pPr>
              <a:buFont typeface="Arial" charset="0"/>
              <a:buChar char="•"/>
            </a:pPr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Explain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Inclusion and exclusion criteria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Surgical technique, intervention protocol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Primary and secondary outcomes</a:t>
            </a:r>
          </a:p>
          <a:p>
            <a:pPr lvl="1">
              <a:buFont typeface="Arial" charset="0"/>
              <a:buChar char="•"/>
            </a:pPr>
            <a:endParaRPr lang="en-US" dirty="0" smtClean="0"/>
          </a:p>
          <a:p>
            <a:pPr lvl="1">
              <a:buFont typeface="Arial" charset="0"/>
              <a:buChar char="•"/>
            </a:pPr>
            <a:endParaRPr lang="en-US" dirty="0"/>
          </a:p>
          <a:p>
            <a:pPr>
              <a:buFont typeface="Arial" charset="0"/>
              <a:buChar char="•"/>
            </a:pPr>
            <a:r>
              <a:rPr lang="en-US" dirty="0" smtClean="0"/>
              <a:t> Walk the reader through your study</a:t>
            </a:r>
          </a:p>
          <a:p>
            <a:pPr>
              <a:buFont typeface="Arial" charset="0"/>
              <a:buChar char="•"/>
            </a:pPr>
            <a:endParaRPr lang="en-US" dirty="0"/>
          </a:p>
          <a:p>
            <a:pPr>
              <a:buFont typeface="Arial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8327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212" y="663231"/>
            <a:ext cx="4466713" cy="5531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28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dirty="0" smtClean="0"/>
              <a:t> State your findings</a:t>
            </a:r>
          </a:p>
          <a:p>
            <a:pPr>
              <a:buFont typeface="Arial" charset="0"/>
              <a:buChar char="•"/>
            </a:pPr>
            <a:endParaRPr lang="en-US" dirty="0" smtClean="0"/>
          </a:p>
          <a:p>
            <a:pPr>
              <a:buFont typeface="Arial" charset="0"/>
              <a:buChar char="•"/>
            </a:pPr>
            <a:endParaRPr lang="en-US" dirty="0"/>
          </a:p>
          <a:p>
            <a:pPr>
              <a:buFont typeface="Arial" charset="0"/>
              <a:buChar char="•"/>
            </a:pPr>
            <a:r>
              <a:rPr lang="en-US" dirty="0" smtClean="0"/>
              <a:t> Charts, tables, graphics are valuable</a:t>
            </a:r>
          </a:p>
          <a:p>
            <a:pPr>
              <a:buFont typeface="Arial" charset="0"/>
              <a:buChar char="•"/>
            </a:pPr>
            <a:endParaRPr lang="en-US" dirty="0" smtClean="0"/>
          </a:p>
          <a:p>
            <a:pPr>
              <a:buFont typeface="Arial" charset="0"/>
              <a:buChar char="•"/>
            </a:pPr>
            <a:endParaRPr lang="en-US" dirty="0"/>
          </a:p>
          <a:p>
            <a:pPr>
              <a:buFont typeface="Arial" charset="0"/>
              <a:buChar char="•"/>
            </a:pPr>
            <a:r>
              <a:rPr lang="en-US" dirty="0" smtClean="0"/>
              <a:t> </a:t>
            </a:r>
            <a:r>
              <a:rPr lang="en-US" b="1" dirty="0" smtClean="0"/>
              <a:t>No interpretation.  Just your findings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6269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391</TotalTime>
  <Words>266</Words>
  <Application>Microsoft Macintosh PowerPoint</Application>
  <PresentationFormat>Widescreen</PresentationFormat>
  <Paragraphs>83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Mangal</vt:lpstr>
      <vt:lpstr>Wingdings</vt:lpstr>
      <vt:lpstr>Retrospect</vt:lpstr>
      <vt:lpstr>Writing a Manuscript</vt:lpstr>
      <vt:lpstr>Manuscript Preparation</vt:lpstr>
      <vt:lpstr>General Format</vt:lpstr>
      <vt:lpstr>Introduction</vt:lpstr>
      <vt:lpstr>PowerPoint Presentation</vt:lpstr>
      <vt:lpstr>PowerPoint Presentation</vt:lpstr>
      <vt:lpstr>Methods</vt:lpstr>
      <vt:lpstr>PowerPoint Presentation</vt:lpstr>
      <vt:lpstr>Results</vt:lpstr>
      <vt:lpstr>PowerPoint Presentation</vt:lpstr>
      <vt:lpstr>PowerPoint Presentation</vt:lpstr>
      <vt:lpstr>PowerPoint Presentation</vt:lpstr>
      <vt:lpstr>Discussion</vt:lpstr>
      <vt:lpstr>PowerPoint Presentation</vt:lpstr>
      <vt:lpstr>PowerPoint Presentation</vt:lpstr>
      <vt:lpstr>Conclusion</vt:lpstr>
      <vt:lpstr>PowerPoint Presentation</vt:lpstr>
      <vt:lpstr>PowerPoint Presentation</vt:lpstr>
      <vt:lpstr>General Tips</vt:lpstr>
      <vt:lpstr>Open vs Arthroscopic Treatment of Acute Septic Arthritis of the Native Knee</vt:lpstr>
      <vt:lpstr>Mastering the Sentence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Writing a Manuscript</dc:title>
  <dc:creator>Fury, Matthew S.</dc:creator>
  <cp:lastModifiedBy>Fury, Matthew S.</cp:lastModifiedBy>
  <cp:revision>20</cp:revision>
  <dcterms:created xsi:type="dcterms:W3CDTF">2017-03-20T20:19:57Z</dcterms:created>
  <dcterms:modified xsi:type="dcterms:W3CDTF">2017-03-25T04:30:18Z</dcterms:modified>
</cp:coreProperties>
</file>